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1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36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268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6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78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98" y="186265"/>
            <a:ext cx="6747935" cy="465667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397" y="763590"/>
            <a:ext cx="6942669" cy="5544077"/>
          </a:xfrm>
        </p:spPr>
        <p:txBody>
          <a:bodyPr/>
          <a:lstStyle>
            <a:lvl1pPr marL="0" indent="0">
              <a:buFontTx/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4202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2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0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1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499534"/>
            <a:ext cx="7086600" cy="2513076"/>
          </a:xfrm>
        </p:spPr>
        <p:txBody>
          <a:bodyPr/>
          <a:lstStyle/>
          <a:p>
            <a:pPr marL="1252538" indent="-711200" algn="l">
              <a:tabLst>
                <a:tab pos="1252538" algn="l"/>
              </a:tabLst>
            </a:pPr>
            <a:r>
              <a:rPr lang="sk-SK" b="1" dirty="0" smtClean="0"/>
              <a:t>7</a:t>
            </a:r>
            <a:r>
              <a:rPr lang="en-US" b="1" dirty="0" smtClean="0"/>
              <a:t>.</a:t>
            </a:r>
            <a:r>
              <a:rPr lang="sk-SK" b="1" dirty="0" smtClean="0"/>
              <a:t>	</a:t>
            </a:r>
            <a:r>
              <a:rPr lang="en-US" b="1" dirty="0" err="1" smtClean="0"/>
              <a:t>Fontána</a:t>
            </a:r>
            <a:r>
              <a:rPr lang="en-US" b="1" dirty="0" smtClean="0"/>
              <a:t> 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en-US" b="1" dirty="0" smtClean="0"/>
              <a:t>s </a:t>
            </a:r>
            <a:r>
              <a:rPr lang="en-US" b="1" dirty="0" err="1"/>
              <a:t>horúcou</a:t>
            </a:r>
            <a:r>
              <a:rPr lang="en-US" b="1" dirty="0"/>
              <a:t> </a:t>
            </a:r>
            <a:r>
              <a:rPr lang="en-US" b="1" dirty="0" err="1"/>
              <a:t>vodou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3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542925"/>
            <a:ext cx="6728712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sk-SK" dirty="0" smtClean="0"/>
              <a:t>7. </a:t>
            </a:r>
            <a:r>
              <a:rPr lang="en-US" dirty="0" err="1" smtClean="0"/>
              <a:t>Fontána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horúcou</a:t>
            </a:r>
            <a:r>
              <a:rPr lang="en-US" dirty="0"/>
              <a:t> </a:t>
            </a:r>
            <a:r>
              <a:rPr lang="en-US" dirty="0" err="1"/>
              <a:t>vodou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274765"/>
            <a:ext cx="7391400" cy="5011735"/>
          </a:xfrm>
        </p:spPr>
        <p:txBody>
          <a:bodyPr>
            <a:normAutofit/>
          </a:bodyPr>
          <a:lstStyle/>
          <a:p>
            <a:pPr algn="ctr"/>
            <a:endParaRPr lang="sk-SK" sz="2400" dirty="0" smtClean="0"/>
          </a:p>
          <a:p>
            <a:pPr algn="ctr"/>
            <a:r>
              <a:rPr lang="sk-SK" sz="2400" dirty="0" smtClean="0"/>
              <a:t> </a:t>
            </a:r>
            <a:r>
              <a:rPr lang="sk-SK" sz="2400" b="1" dirty="0" smtClean="0"/>
              <a:t>Sčasti</a:t>
            </a:r>
            <a:r>
              <a:rPr lang="sk-SK" sz="2400" dirty="0" smtClean="0"/>
              <a:t> naplňte </a:t>
            </a:r>
            <a:r>
              <a:rPr lang="sk-SK" sz="2400" b="1" dirty="0" err="1" smtClean="0"/>
              <a:t>Mohrovu</a:t>
            </a:r>
            <a:r>
              <a:rPr lang="sk-SK" sz="2400" b="1" dirty="0" smtClean="0"/>
              <a:t> pipetu horúcou</a:t>
            </a:r>
            <a:r>
              <a:rPr lang="sk-SK" sz="2400" dirty="0" smtClean="0"/>
              <a:t> </a:t>
            </a:r>
            <a:r>
              <a:rPr lang="sk-SK" sz="2400" b="1" dirty="0" smtClean="0"/>
              <a:t>vodou</a:t>
            </a:r>
            <a:r>
              <a:rPr lang="sk-SK" sz="2400" dirty="0" smtClean="0"/>
              <a:t>. </a:t>
            </a:r>
            <a:br>
              <a:rPr lang="sk-SK" sz="2400" dirty="0" smtClean="0"/>
            </a:br>
            <a:r>
              <a:rPr lang="sk-SK" sz="2400" b="1" dirty="0" smtClean="0"/>
              <a:t>Zakryte</a:t>
            </a:r>
            <a:r>
              <a:rPr lang="sk-SK" sz="2400" dirty="0" smtClean="0"/>
              <a:t> vrch pipety prstom a </a:t>
            </a:r>
            <a:r>
              <a:rPr lang="sk-SK" sz="2400" b="1" dirty="0" smtClean="0"/>
              <a:t>obráťte</a:t>
            </a:r>
            <a:r>
              <a:rPr lang="sk-SK" sz="2400" dirty="0" smtClean="0"/>
              <a:t> ju. </a:t>
            </a:r>
            <a:br>
              <a:rPr lang="sk-SK" sz="2400" dirty="0" smtClean="0"/>
            </a:br>
            <a:r>
              <a:rPr lang="sk-SK" sz="2400" dirty="0" smtClean="0"/>
              <a:t>Uvidíte fontánu striekajúcu zo </a:t>
            </a:r>
            <a:r>
              <a:rPr lang="sk-SK" sz="2400" b="1" dirty="0" smtClean="0"/>
              <a:t>špičky</a:t>
            </a:r>
            <a:r>
              <a:rPr lang="sk-SK" sz="2400" dirty="0" smtClean="0"/>
              <a:t>. </a:t>
            </a:r>
            <a:br>
              <a:rPr lang="sk-SK" sz="2400" dirty="0" smtClean="0"/>
            </a:br>
            <a:endParaRPr lang="sk-SK" sz="2400" dirty="0"/>
          </a:p>
          <a:p>
            <a:pPr algn="ctr"/>
            <a:r>
              <a:rPr lang="sk-SK" sz="2400" dirty="0" smtClean="0"/>
              <a:t>Preskúmajte </a:t>
            </a:r>
            <a:r>
              <a:rPr lang="sk-SK" sz="2400" b="1" dirty="0" smtClean="0"/>
              <a:t>parametre</a:t>
            </a:r>
            <a:r>
              <a:rPr lang="sk-SK" sz="2400" dirty="0" smtClean="0"/>
              <a:t> určujúce </a:t>
            </a:r>
            <a:r>
              <a:rPr lang="sk-SK" sz="2400" b="1" dirty="0" smtClean="0"/>
              <a:t>výšku</a:t>
            </a:r>
            <a:r>
              <a:rPr lang="sk-SK" sz="2400" dirty="0" smtClean="0"/>
              <a:t> fontány </a:t>
            </a:r>
            <a:br>
              <a:rPr lang="sk-SK" sz="2400" dirty="0" smtClean="0"/>
            </a:br>
            <a:r>
              <a:rPr lang="sk-SK" sz="2400" dirty="0" smtClean="0"/>
              <a:t>a </a:t>
            </a:r>
            <a:r>
              <a:rPr lang="sk-SK" sz="2400" b="1" dirty="0" smtClean="0"/>
              <a:t>zoptimalizujte</a:t>
            </a:r>
            <a:r>
              <a:rPr lang="sk-SK" sz="2400" dirty="0" smtClean="0"/>
              <a:t> ich pre dosiahnutie čo </a:t>
            </a:r>
            <a:r>
              <a:rPr lang="sk-SK" sz="2400" b="1" dirty="0" smtClean="0"/>
              <a:t>najvyššej</a:t>
            </a:r>
            <a:r>
              <a:rPr lang="sk-SK" sz="2400" dirty="0" smtClean="0"/>
              <a:t> fontány.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47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391400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b="1" dirty="0" err="1" smtClean="0"/>
              <a:t>Mohrova</a:t>
            </a:r>
            <a:r>
              <a:rPr lang="sk-SK" b="1" dirty="0" smtClean="0"/>
              <a:t> pipeta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i="1" dirty="0" smtClean="0"/>
              <a:t>ociachovaná sklenená trubica so zúženým zakončením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>
              <a:tabLst>
                <a:tab pos="177800" algn="l"/>
              </a:tabLst>
            </a:pPr>
            <a:r>
              <a:rPr lang="sk-SK" b="1" dirty="0" smtClean="0"/>
              <a:t>Horúca</a:t>
            </a:r>
            <a:r>
              <a:rPr lang="sk-SK" dirty="0" smtClean="0"/>
              <a:t> </a:t>
            </a:r>
            <a:r>
              <a:rPr lang="sk-SK" b="1" dirty="0" smtClean="0"/>
              <a:t>voda</a:t>
            </a:r>
          </a:p>
          <a:p>
            <a:pPr>
              <a:tabLst>
                <a:tab pos="177800" algn="l"/>
              </a:tabLst>
            </a:pPr>
            <a:r>
              <a:rPr lang="sk-SK" dirty="0" smtClean="0"/>
              <a:t>Predpis č. 630/2005 Z. z. </a:t>
            </a:r>
            <a:br>
              <a:rPr lang="sk-SK" dirty="0" smtClean="0"/>
            </a:br>
            <a:r>
              <a:rPr lang="sk-SK" dirty="0" smtClean="0"/>
              <a:t>Vyhláška </a:t>
            </a:r>
            <a:r>
              <a:rPr lang="sk-SK" b="1" dirty="0" smtClean="0"/>
              <a:t>Úradu pre reguláciu sieťových odvetví</a:t>
            </a:r>
            <a:r>
              <a:rPr lang="sk-SK" dirty="0" smtClean="0"/>
              <a:t>, </a:t>
            </a:r>
            <a:br>
              <a:rPr lang="sk-SK" dirty="0" smtClean="0"/>
            </a:br>
            <a:r>
              <a:rPr lang="sk-SK" dirty="0" smtClean="0"/>
              <a:t>ktorou sa ustanovuje teplota </a:t>
            </a:r>
            <a:r>
              <a:rPr lang="sk-SK" b="1" dirty="0" smtClean="0"/>
              <a:t>teplej úžitkovej vody</a:t>
            </a:r>
            <a:br>
              <a:rPr lang="sk-SK" b="1" dirty="0" smtClean="0"/>
            </a:br>
            <a:r>
              <a:rPr lang="sk-SK" dirty="0" smtClean="0"/>
              <a:t>na odbernom mieste  </a:t>
            </a:r>
            <a:r>
              <a:rPr lang="sk-SK" dirty="0" smtClean="0">
                <a:sym typeface="Wingdings" panose="05000000000000000000" pitchFamily="2" charset="2"/>
              </a:rPr>
              <a:t>  </a:t>
            </a:r>
            <a:r>
              <a:rPr lang="en-US" dirty="0" smtClean="0"/>
              <a:t>§ 3</a:t>
            </a:r>
            <a:r>
              <a:rPr lang="sk-SK" dirty="0" smtClean="0"/>
              <a:t> .....</a:t>
            </a:r>
            <a:r>
              <a:rPr lang="en-US" dirty="0" smtClean="0"/>
              <a:t> </a:t>
            </a:r>
            <a:r>
              <a:rPr lang="en-US" dirty="0" err="1" smtClean="0"/>
              <a:t>najmenej</a:t>
            </a:r>
            <a:r>
              <a:rPr lang="en-US" dirty="0" smtClean="0"/>
              <a:t> </a:t>
            </a:r>
            <a:r>
              <a:rPr lang="en-US" dirty="0"/>
              <a:t>45 </a:t>
            </a:r>
            <a:r>
              <a:rPr lang="en-US" baseline="30000" dirty="0"/>
              <a:t>o</a:t>
            </a:r>
            <a:r>
              <a:rPr lang="en-US" dirty="0"/>
              <a:t>C a </a:t>
            </a:r>
            <a:r>
              <a:rPr lang="en-US" dirty="0" err="1"/>
              <a:t>najviac</a:t>
            </a:r>
            <a:r>
              <a:rPr lang="en-US" dirty="0"/>
              <a:t> 55 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r>
              <a:rPr lang="sk-SK" dirty="0" smtClean="0"/>
              <a:t>.</a:t>
            </a:r>
          </a:p>
          <a:p>
            <a:pPr>
              <a:tabLst>
                <a:tab pos="177800" algn="l"/>
              </a:tabLst>
            </a:pPr>
            <a:r>
              <a:rPr lang="sk-SK" dirty="0" smtClean="0"/>
              <a:t>Teda, za horúcu vodu „podľa zákona“ budeme považovať vodu s teplotou viac ako </a:t>
            </a:r>
            <a:r>
              <a:rPr lang="en-US" dirty="0"/>
              <a:t>55 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r>
              <a:rPr lang="sk-SK" dirty="0" smtClean="0"/>
              <a:t>. – verím, že existuje aj predpis EU o teplote vody...pohľadajte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</a:p>
          <a:p>
            <a:pPr>
              <a:tabLst>
                <a:tab pos="177800" algn="l"/>
              </a:tabLst>
            </a:pPr>
            <a:endParaRPr lang="sk-SK" b="1" dirty="0" smtClean="0"/>
          </a:p>
          <a:p>
            <a:pPr>
              <a:tabLst>
                <a:tab pos="177800" algn="l"/>
              </a:tabLst>
            </a:pPr>
            <a:r>
              <a:rPr lang="sk-SK" b="1" dirty="0" smtClean="0"/>
              <a:t>Parameter</a:t>
            </a:r>
            <a:r>
              <a:rPr lang="sk-SK" dirty="0" smtClean="0"/>
              <a:t> – meniteľná veličina preukázateľne ovplyvňujúca výšku fontány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532" y="108745"/>
            <a:ext cx="3030009" cy="303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8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391400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b="1" dirty="0" smtClean="0"/>
              <a:t>Výška</a:t>
            </a:r>
            <a:r>
              <a:rPr lang="sk-SK" dirty="0" smtClean="0"/>
              <a:t> </a:t>
            </a:r>
            <a:r>
              <a:rPr lang="sk-SK" dirty="0"/>
              <a:t>fontány </a:t>
            </a: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budeme uvažovať zvislý vrh nahor (voda striekajúca zvislo nahor)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maximálna výška dosiahnutá vodou (hoci aj len jednou kvapkou) </a:t>
            </a:r>
            <a:br>
              <a:rPr lang="sk-SK" dirty="0" smtClean="0"/>
            </a:br>
            <a:r>
              <a:rPr lang="sk-SK" dirty="0" smtClean="0"/>
              <a:t>meraná od ústia pipety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r>
              <a:rPr lang="sk-SK" b="1" dirty="0" smtClean="0"/>
              <a:t>Optimalizácia</a:t>
            </a:r>
            <a:r>
              <a:rPr lang="sk-SK" dirty="0" smtClean="0"/>
              <a:t> parametrov</a:t>
            </a:r>
          </a:p>
          <a:p>
            <a:pPr marL="177800" indent="-177800">
              <a:tabLst>
                <a:tab pos="177800" algn="l"/>
              </a:tabLst>
            </a:pPr>
            <a:r>
              <a:rPr lang="sk-SK" dirty="0" smtClean="0"/>
              <a:t>-	zmena, vzájomné nastavenie, </a:t>
            </a:r>
            <a:br>
              <a:rPr lang="sk-SK" dirty="0" smtClean="0"/>
            </a:br>
            <a:r>
              <a:rPr lang="sk-SK" dirty="0" smtClean="0"/>
              <a:t>súlad parametrov pre dosiahnutie </a:t>
            </a:r>
            <a:br>
              <a:rPr lang="sk-SK" dirty="0" smtClean="0"/>
            </a:br>
            <a:r>
              <a:rPr lang="sk-SK" dirty="0" smtClean="0"/>
              <a:t>maximálnej výšky fontány</a:t>
            </a:r>
            <a:endParaRPr lang="sk-SK" dirty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850" y="2006600"/>
            <a:ext cx="2825750" cy="376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Prečo pipeta vytvára fontánu?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391400" cy="5544077"/>
          </a:xfrm>
        </p:spPr>
        <p:txBody>
          <a:bodyPr/>
          <a:lstStyle/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pipeta (sklo a vzduch v nej) majú izbovú teplotu,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do pipety natiahneme horúcu vodu (vyplní len istú časť objemu pipety)  </a:t>
            </a:r>
            <a:br>
              <a:rPr lang="sk-SK" dirty="0" smtClean="0"/>
            </a:br>
            <a:r>
              <a:rPr lang="sk-SK" dirty="0" smtClean="0"/>
              <a:t>a uzavrieme ju prstom,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teplota vzduchu sa do obrátenia pipety zvýši len minimálne </a:t>
            </a:r>
            <a:br>
              <a:rPr lang="sk-SK" dirty="0" smtClean="0"/>
            </a:br>
            <a:r>
              <a:rPr lang="sk-SK" sz="1400" dirty="0" smtClean="0"/>
              <a:t>(krátky čas, nízka tepelná vodivosť skla, slabé prúdenie ohriateho vzduchu v úzkej pipete)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po obrátení pipety časť horúcej vody stečie po stenách, vzduch sa rýchlo zohrieva, zvyšuje sa jeho tlak,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voda, ktorá nestihla stiecť od zúženého ústia pipety je v dôsledku pretlaku vytláčaná von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/>
          </a:p>
          <a:p>
            <a:pPr algn="ctr">
              <a:tabLst>
                <a:tab pos="177800" algn="l"/>
              </a:tabLst>
            </a:pPr>
            <a:r>
              <a:rPr lang="sk-SK" dirty="0" smtClean="0"/>
              <a:t>pozorujeme fontánu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7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Niekoľko poznámok k experimentu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2" y="763590"/>
            <a:ext cx="7552267" cy="5992810"/>
          </a:xfrm>
        </p:spPr>
        <p:txBody>
          <a:bodyPr>
            <a:normAutofit lnSpcReduction="10000"/>
          </a:bodyPr>
          <a:lstStyle/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Pripravte si rôzne veľké pipety (objemy, prierezy)</a:t>
            </a:r>
          </a:p>
          <a:p>
            <a:pPr marL="177800">
              <a:tabLst>
                <a:tab pos="177800" algn="l"/>
              </a:tabLst>
            </a:pPr>
            <a:r>
              <a:rPr lang="sk-SK" sz="1600" i="1" dirty="0" smtClean="0"/>
              <a:t>....ideálne by bolo mať k dispozícii pre daný objem pipety rôzneho prierezu a pri danom priereze, pipety rôzneho objemu </a:t>
            </a:r>
            <a:r>
              <a:rPr lang="sk-SK" sz="1600" i="1" dirty="0" smtClean="0">
                <a:sym typeface="Wingdings" panose="05000000000000000000" pitchFamily="2" charset="2"/>
              </a:rPr>
              <a:t></a:t>
            </a:r>
            <a:endParaRPr lang="sk-SK" sz="1600" i="1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Asi bude jednoduchšie si sady parametricky vhodných „pipiet“ vyrobiť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Skúste zo zvedavosti experiment realizovať s vodou izbovej teploty / veľmi studenou vodou, bez otáčania / s otočením pipety  </a:t>
            </a:r>
            <a:br>
              <a:rPr lang="sk-SK" dirty="0" smtClean="0"/>
            </a:br>
            <a:r>
              <a:rPr lang="sk-SK" dirty="0" smtClean="0"/>
              <a:t>...neprezentujte, nebolo v zadaní, ale možno pomôže pochopiť problém.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Nachystajte sa na meranie teploty vody v pipete po jej natiahnutí</a:t>
            </a:r>
          </a:p>
          <a:p>
            <a:pPr marL="177800">
              <a:tabLst>
                <a:tab pos="177800" algn="l"/>
              </a:tabLst>
            </a:pPr>
            <a:r>
              <a:rPr lang="sk-SK" sz="1600" dirty="0" smtClean="0"/>
              <a:t>....aby ste vedeli deklarovať vstupné podmienky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Čo tak pozrieť spomalený video záznam, ako steká voda v pipete a kedy začína striekať fontána... ako vyzerá “prúd“ vody</a:t>
            </a:r>
            <a:r>
              <a:rPr lang="sk-SK" sz="1600" dirty="0" smtClean="0"/>
              <a:t>....očakávam izolované kvapky, ktoré sa budú zrážať, spájať...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Nacvičte si šikovné otočenie pipety do zvislej polohy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Čo tak skúsiť merať časovú závislosť tlaku vnútri pipety?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Bude užitočné mať rozbehané šikovné a nie veľmi prácne meranie výšky fontány</a:t>
            </a:r>
            <a:br>
              <a:rPr lang="sk-SK" dirty="0" smtClean="0"/>
            </a:br>
            <a:r>
              <a:rPr lang="sk-SK" sz="1600" dirty="0" smtClean="0"/>
              <a:t>...iste ju budeme určovať pri daných parametroch z viacerých meraní....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V obrátenom chápaní mi to pripomína experiment s kolabujúcou plechovkou ponorenou do studenej vody....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5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Niekoľko poznámok k experimentu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2" y="763590"/>
            <a:ext cx="7552267" cy="5992810"/>
          </a:xfrm>
        </p:spPr>
        <p:txBody>
          <a:bodyPr>
            <a:normAutofit/>
          </a:bodyPr>
          <a:lstStyle/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Ako by sa správala horúca voda v uzavretej pipete obrátenej hore dnom?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Poznáme počiatočnú teplotu vzduchu, jeho objem....maximálne sa zohreje  na teplotu horúcej vody a zväčší objem do celého objemu pipety....</a:t>
            </a:r>
            <a:br>
              <a:rPr lang="sk-SK" dirty="0" smtClean="0"/>
            </a:br>
            <a:r>
              <a:rPr lang="sk-SK" dirty="0" smtClean="0"/>
              <a:t>....stavová rovnica,</a:t>
            </a:r>
            <a:br>
              <a:rPr lang="sk-SK" dirty="0" smtClean="0"/>
            </a:br>
            <a:r>
              <a:rPr lang="sk-SK" dirty="0" smtClean="0"/>
              <a:t>....dynamický model procesu, </a:t>
            </a:r>
            <a:r>
              <a:rPr lang="sk-SK" smtClean="0"/>
              <a:t>modelovanie...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 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50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by som uvažoval ako parametre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391400" cy="5544077"/>
          </a:xfrm>
        </p:spPr>
        <p:txBody>
          <a:bodyPr/>
          <a:lstStyle/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Objem natiahnutej vody do pipety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Objem vzduchu v pipete po natiahnutí vody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Veľkosť prierezu pipety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Veľkosť zúženého otvoru pipety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Teplotu natiahnutej vody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Čas od kontaktu pipety s horúcou vodou po jej uzavretie prstom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Čas potrebný na otočenie pipety do zvislej polohy</a:t>
            </a:r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dirty="0" smtClean="0"/>
          </a:p>
          <a:p>
            <a:pPr marL="177800" indent="-177800">
              <a:buFontTx/>
              <a:buChar char="-"/>
              <a:tabLst>
                <a:tab pos="177800" algn="l"/>
              </a:tabLst>
            </a:pPr>
            <a:endParaRPr lang="sk-SK" i="1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88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398" y="186265"/>
            <a:ext cx="7171269" cy="465667"/>
          </a:xfrm>
        </p:spPr>
        <p:txBody>
          <a:bodyPr>
            <a:normAutofit/>
          </a:bodyPr>
          <a:lstStyle/>
          <a:p>
            <a:r>
              <a:rPr lang="sk-SK" dirty="0" smtClean="0"/>
              <a:t>Fyzikálne procesy a faktory vstupujúce do hry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užší otvor, tým pomalšie voda uniká von, ale zároveň väčší tlak môže vznikať vnútri....</a:t>
            </a:r>
          </a:p>
          <a:p>
            <a:r>
              <a:rPr lang="sk-SK" dirty="0" smtClean="0"/>
              <a:t>Bude potrebné nájsť optimálne podmienky (teplotu – viskozitu, prierez pipety, objem vody, vzduchu) aby voda striekala</a:t>
            </a:r>
          </a:p>
          <a:p>
            <a:r>
              <a:rPr lang="sk-SK" dirty="0" smtClean="0"/>
              <a:t>Na dosiahnutie čo najväčšej výšky potrebujeme, čo najľahšiu kvapku, čo </a:t>
            </a:r>
            <a:r>
              <a:rPr lang="sk-SK" smtClean="0"/>
              <a:t>najväčší tlak.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0648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431</TotalTime>
  <Words>306</Words>
  <Application>Microsoft Office PowerPoint</Application>
  <PresentationFormat>Prezentácia na obrazovke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3</vt:lpstr>
      <vt:lpstr>Fazeta</vt:lpstr>
      <vt:lpstr>7. Fontána  s horúcou vodou </vt:lpstr>
      <vt:lpstr> 7. Fontána s horúcou vodou</vt:lpstr>
      <vt:lpstr>Rozbor zadania úlohy</vt:lpstr>
      <vt:lpstr>Rozbor zadania úlohy</vt:lpstr>
      <vt:lpstr>Prečo pipeta vytvára fontánu?</vt:lpstr>
      <vt:lpstr>Niekoľko poznámok k experimentu</vt:lpstr>
      <vt:lpstr>Niekoľko poznámok k experimentu</vt:lpstr>
      <vt:lpstr>Čo by som uvažoval ako parametre</vt:lpstr>
      <vt:lpstr>Fyzikálne procesy a faktory vstupujúce do hry</vt:lpstr>
    </vt:vector>
  </TitlesOfParts>
  <Company>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Akustická šošovka</dc:title>
  <dc:creator>Marián Kireš</dc:creator>
  <cp:lastModifiedBy>Marián Kireš</cp:lastModifiedBy>
  <cp:revision>46</cp:revision>
  <dcterms:created xsi:type="dcterms:W3CDTF">2015-09-27T14:36:44Z</dcterms:created>
  <dcterms:modified xsi:type="dcterms:W3CDTF">2015-09-28T20:27:01Z</dcterms:modified>
</cp:coreProperties>
</file>